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E653-306D-4809-BF52-372E765557F7}" type="datetimeFigureOut">
              <a:rPr lang="cs-CZ" smtClean="0"/>
              <a:t>1. 4. 2015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3763F-BFE6-403C-AC25-8D5329BDEA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E653-306D-4809-BF52-372E765557F7}" type="datetimeFigureOut">
              <a:rPr lang="cs-CZ" smtClean="0"/>
              <a:t>1. 4. 2015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3763F-BFE6-403C-AC25-8D5329BDEA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E653-306D-4809-BF52-372E765557F7}" type="datetimeFigureOut">
              <a:rPr lang="cs-CZ" smtClean="0"/>
              <a:t>1. 4. 2015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3763F-BFE6-403C-AC25-8D5329BDEA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E653-306D-4809-BF52-372E765557F7}" type="datetimeFigureOut">
              <a:rPr lang="cs-CZ" smtClean="0"/>
              <a:t>1. 4. 2015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3763F-BFE6-403C-AC25-8D5329BDEA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E653-306D-4809-BF52-372E765557F7}" type="datetimeFigureOut">
              <a:rPr lang="cs-CZ" smtClean="0"/>
              <a:t>1. 4. 2015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3763F-BFE6-403C-AC25-8D5329BDEA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E653-306D-4809-BF52-372E765557F7}" type="datetimeFigureOut">
              <a:rPr lang="cs-CZ" smtClean="0"/>
              <a:t>1. 4. 2015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3763F-BFE6-403C-AC25-8D5329BDEA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E653-306D-4809-BF52-372E765557F7}" type="datetimeFigureOut">
              <a:rPr lang="cs-CZ" smtClean="0"/>
              <a:t>1. 4. 2015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3763F-BFE6-403C-AC25-8D5329BDEA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E653-306D-4809-BF52-372E765557F7}" type="datetimeFigureOut">
              <a:rPr lang="cs-CZ" smtClean="0"/>
              <a:t>1. 4. 2015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3763F-BFE6-403C-AC25-8D5329BDEA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E653-306D-4809-BF52-372E765557F7}" type="datetimeFigureOut">
              <a:rPr lang="cs-CZ" smtClean="0"/>
              <a:t>1. 4. 2015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3763F-BFE6-403C-AC25-8D5329BDEA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E653-306D-4809-BF52-372E765557F7}" type="datetimeFigureOut">
              <a:rPr lang="cs-CZ" smtClean="0"/>
              <a:t>1. 4. 2015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3763F-BFE6-403C-AC25-8D5329BDEA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E653-306D-4809-BF52-372E765557F7}" type="datetimeFigureOut">
              <a:rPr lang="cs-CZ" smtClean="0"/>
              <a:t>1. 4. 2015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3763F-BFE6-403C-AC25-8D5329BDEA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1E653-306D-4809-BF52-372E765557F7}" type="datetimeFigureOut">
              <a:rPr lang="cs-CZ" smtClean="0"/>
              <a:t>1. 4. 2015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3763F-BFE6-403C-AC25-8D5329BDEAB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55776" y="0"/>
            <a:ext cx="4248472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Workshop v ČR</a:t>
            </a:r>
            <a:endParaRPr lang="cs-CZ" sz="2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88024" y="188640"/>
            <a:ext cx="23042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3. - 4.6.2013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1052736"/>
            <a:ext cx="8568952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/>
              <a:t>Závěry z workshopu a exkurze v </a:t>
            </a:r>
            <a:r>
              <a:rPr lang="cs-CZ" sz="3200" b="1" u="sng" dirty="0" smtClean="0"/>
              <a:t>ČR</a:t>
            </a:r>
          </a:p>
          <a:p>
            <a:endParaRPr lang="cs-CZ" sz="2000" u="sng" dirty="0"/>
          </a:p>
          <a:p>
            <a:pPr marL="457200" lvl="0" indent="-457200">
              <a:buAutoNum type="arabicPeriod"/>
            </a:pPr>
            <a:r>
              <a:rPr lang="cs-CZ" sz="2400" b="1" dirty="0" smtClean="0"/>
              <a:t>Zásadní </a:t>
            </a:r>
            <a:r>
              <a:rPr lang="cs-CZ" sz="2400" b="1" dirty="0"/>
              <a:t>pro další rozvoj oblasti Siljan je vyhlášení Geoparku </a:t>
            </a:r>
            <a:r>
              <a:rPr lang="cs-CZ" sz="2400" b="1" dirty="0" smtClean="0"/>
              <a:t>Meteorum.</a:t>
            </a:r>
          </a:p>
          <a:p>
            <a:pPr marL="457200" lvl="0" indent="-457200">
              <a:buAutoNum type="arabicPeriod"/>
            </a:pPr>
            <a:r>
              <a:rPr lang="cs-CZ" sz="2400" b="1" dirty="0" smtClean="0"/>
              <a:t>Neustálá </a:t>
            </a:r>
            <a:r>
              <a:rPr lang="cs-CZ" sz="2400" b="1" dirty="0"/>
              <a:t>podpora dílčích projektů zaměřených na „udržitelný“ rozvoj venkovských oblastí (udržitelnost z hlediska ekonomického i ekologického</a:t>
            </a:r>
            <a:r>
              <a:rPr lang="cs-CZ" sz="2400" b="1" dirty="0" smtClean="0"/>
              <a:t>).</a:t>
            </a:r>
          </a:p>
          <a:p>
            <a:pPr marL="457200" lvl="0" indent="-457200">
              <a:buAutoNum type="arabicPeriod"/>
            </a:pPr>
            <a:r>
              <a:rPr lang="cs-CZ" sz="2400" b="1" dirty="0" smtClean="0"/>
              <a:t>Důležitá </a:t>
            </a:r>
            <a:r>
              <a:rPr lang="cs-CZ" sz="2400" b="1" dirty="0"/>
              <a:t>spolupráce s mezinárodními partnery (Norsko, ČR, Itálie – GEA </a:t>
            </a:r>
            <a:r>
              <a:rPr lang="cs-CZ" sz="2400" b="1" dirty="0" err="1"/>
              <a:t>Norwegica</a:t>
            </a:r>
            <a:r>
              <a:rPr lang="cs-CZ" sz="2400" b="1" dirty="0"/>
              <a:t> Geopark, </a:t>
            </a:r>
            <a:r>
              <a:rPr lang="cs-CZ" sz="2400" b="1" dirty="0" err="1"/>
              <a:t>Geopark</a:t>
            </a:r>
            <a:r>
              <a:rPr lang="cs-CZ" sz="2400" b="1" dirty="0"/>
              <a:t> Bohemian </a:t>
            </a:r>
            <a:r>
              <a:rPr lang="cs-CZ" sz="2400" b="1" dirty="0" err="1"/>
              <a:t>Paradise</a:t>
            </a:r>
            <a:r>
              <a:rPr lang="cs-CZ" sz="2400" b="1" dirty="0"/>
              <a:t>, GAL </a:t>
            </a:r>
            <a:r>
              <a:rPr lang="cs-CZ" sz="2400" b="1" dirty="0" err="1"/>
              <a:t>Valle</a:t>
            </a:r>
            <a:r>
              <a:rPr lang="cs-CZ" sz="2400" b="1" dirty="0"/>
              <a:t> </a:t>
            </a:r>
            <a:r>
              <a:rPr lang="cs-CZ" sz="2400" b="1" dirty="0" err="1"/>
              <a:t>Del</a:t>
            </a:r>
            <a:r>
              <a:rPr lang="cs-CZ" sz="2400" b="1" dirty="0"/>
              <a:t> </a:t>
            </a:r>
            <a:r>
              <a:rPr lang="cs-CZ" sz="2400" b="1" dirty="0" err="1"/>
              <a:t>Crocchio</a:t>
            </a:r>
            <a:r>
              <a:rPr lang="cs-CZ" sz="2400" b="1" dirty="0"/>
              <a:t>)  - prezentace projektu Meteorum na mezinárodní scéně).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55776" y="0"/>
            <a:ext cx="4248472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600" b="1" dirty="0" smtClean="0">
                <a:solidFill>
                  <a:schemeClr val="accent1">
                    <a:lumMod val="75000"/>
                  </a:schemeClr>
                </a:solidFill>
              </a:rPr>
              <a:t>Workshop v ČR</a:t>
            </a:r>
            <a:endParaRPr lang="cs-CZ" sz="2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88024" y="188640"/>
            <a:ext cx="23042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3. - 4.6.2013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1052736"/>
            <a:ext cx="856895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+mj-lt"/>
              <a:buAutoNum type="arabicPeriod" startAt="4"/>
            </a:pPr>
            <a:endParaRPr lang="cs-CZ" sz="2000" dirty="0" smtClean="0"/>
          </a:p>
          <a:p>
            <a:pPr marL="457200" indent="-457200">
              <a:buFont typeface="+mj-lt"/>
              <a:buAutoNum type="arabicPeriod" startAt="4"/>
            </a:pPr>
            <a:r>
              <a:rPr lang="cs-CZ" sz="2400" b="1" dirty="0"/>
              <a:t>Budovat „Geopark Meteorum“ jako značku v úzké spolupráci s turistickou oblastí.</a:t>
            </a:r>
          </a:p>
          <a:p>
            <a:pPr marL="457200" lvl="0" indent="-457200">
              <a:buFont typeface="+mj-lt"/>
              <a:buAutoNum type="arabicPeriod" startAt="4"/>
            </a:pPr>
            <a:r>
              <a:rPr lang="cs-CZ" sz="2400" b="1" dirty="0" smtClean="0"/>
              <a:t>Regulovat </a:t>
            </a:r>
            <a:r>
              <a:rPr lang="cs-CZ" sz="2400" b="1" dirty="0"/>
              <a:t>návštěvnost z důvodu uchování geologické hodnoty oblasti </a:t>
            </a:r>
            <a:r>
              <a:rPr lang="cs-CZ" sz="2400" b="1" dirty="0" smtClean="0"/>
              <a:t>Siljan.</a:t>
            </a:r>
          </a:p>
          <a:p>
            <a:pPr marL="457200" lvl="0" indent="-457200">
              <a:buFont typeface="+mj-lt"/>
              <a:buAutoNum type="arabicPeriod" startAt="4"/>
            </a:pPr>
            <a:r>
              <a:rPr lang="cs-CZ" sz="2400" b="1" dirty="0" smtClean="0"/>
              <a:t>Kvalita </a:t>
            </a:r>
            <a:r>
              <a:rPr lang="cs-CZ" sz="2400" b="1" dirty="0"/>
              <a:t>- servis – zážitek. Důležitá orientace na movité návštěvníky s důrazem na kvalitu služeb a nabídku netradičních aktivit (např. pozorování </a:t>
            </a:r>
            <a:r>
              <a:rPr lang="cs-CZ" sz="2400" b="1" dirty="0" smtClean="0"/>
              <a:t>vlků)</a:t>
            </a:r>
          </a:p>
          <a:p>
            <a:pPr marL="457200" lvl="0" indent="-457200">
              <a:buFont typeface="+mj-lt"/>
              <a:buAutoNum type="arabicPeriod" startAt="4"/>
            </a:pPr>
            <a:r>
              <a:rPr lang="cs-CZ" sz="2400" b="1" dirty="0" smtClean="0"/>
              <a:t>Docílit </a:t>
            </a:r>
            <a:r>
              <a:rPr lang="cs-CZ" sz="2400" b="1" dirty="0"/>
              <a:t>bezbariérovosti u většiny zajímavostí na území </a:t>
            </a:r>
            <a:r>
              <a:rPr lang="cs-CZ" sz="2400" b="1" dirty="0" smtClean="0"/>
              <a:t>geoparku.</a:t>
            </a:r>
          </a:p>
          <a:p>
            <a:pPr marL="457200" lvl="0" indent="-457200">
              <a:buFont typeface="+mj-lt"/>
              <a:buAutoNum type="arabicPeriod" startAt="4"/>
            </a:pPr>
            <a:r>
              <a:rPr lang="cs-CZ" sz="2400" b="1" dirty="0" smtClean="0"/>
              <a:t>Přiblížit </a:t>
            </a:r>
            <a:r>
              <a:rPr lang="cs-CZ" sz="2400" b="1" dirty="0"/>
              <a:t>geopark návštěvníkům metodou interpretace krajiny.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16</TotalTime>
  <Words>24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Motiv1</vt:lpstr>
      <vt:lpstr>Snímek 1</vt:lpstr>
      <vt:lpstr>Snímek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Uživatel</dc:creator>
  <cp:lastModifiedBy>Uživatel</cp:lastModifiedBy>
  <cp:revision>2</cp:revision>
  <dcterms:created xsi:type="dcterms:W3CDTF">2015-04-01T11:20:05Z</dcterms:created>
  <dcterms:modified xsi:type="dcterms:W3CDTF">2015-04-01T11:36:43Z</dcterms:modified>
</cp:coreProperties>
</file>