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42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C86A-FAB6-4A0D-AEFB-94337B8C340F}" type="datetimeFigureOut">
              <a:rPr lang="cs-CZ" smtClean="0"/>
              <a:pPr/>
              <a:t>23. 3. 2015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6DD9-99CF-4023-83A0-D4ECCA2B5C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C86A-FAB6-4A0D-AEFB-94337B8C340F}" type="datetimeFigureOut">
              <a:rPr lang="cs-CZ" smtClean="0"/>
              <a:pPr/>
              <a:t>23. 3. 2015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6DD9-99CF-4023-83A0-D4ECCA2B5C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C86A-FAB6-4A0D-AEFB-94337B8C340F}" type="datetimeFigureOut">
              <a:rPr lang="cs-CZ" smtClean="0"/>
              <a:pPr/>
              <a:t>23. 3. 2015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6DD9-99CF-4023-83A0-D4ECCA2B5C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C86A-FAB6-4A0D-AEFB-94337B8C340F}" type="datetimeFigureOut">
              <a:rPr lang="cs-CZ" smtClean="0"/>
              <a:pPr/>
              <a:t>23. 3. 2015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6DD9-99CF-4023-83A0-D4ECCA2B5C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C86A-FAB6-4A0D-AEFB-94337B8C340F}" type="datetimeFigureOut">
              <a:rPr lang="cs-CZ" smtClean="0"/>
              <a:pPr/>
              <a:t>23. 3. 2015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6DD9-99CF-4023-83A0-D4ECCA2B5C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C86A-FAB6-4A0D-AEFB-94337B8C340F}" type="datetimeFigureOut">
              <a:rPr lang="cs-CZ" smtClean="0"/>
              <a:pPr/>
              <a:t>23. 3. 2015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6DD9-99CF-4023-83A0-D4ECCA2B5C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C86A-FAB6-4A0D-AEFB-94337B8C340F}" type="datetimeFigureOut">
              <a:rPr lang="cs-CZ" smtClean="0"/>
              <a:pPr/>
              <a:t>23. 3. 2015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6DD9-99CF-4023-83A0-D4ECCA2B5C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C86A-FAB6-4A0D-AEFB-94337B8C340F}" type="datetimeFigureOut">
              <a:rPr lang="cs-CZ" smtClean="0"/>
              <a:pPr/>
              <a:t>23. 3. 2015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6DD9-99CF-4023-83A0-D4ECCA2B5C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C86A-FAB6-4A0D-AEFB-94337B8C340F}" type="datetimeFigureOut">
              <a:rPr lang="cs-CZ" smtClean="0"/>
              <a:pPr/>
              <a:t>23. 3. 2015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6DD9-99CF-4023-83A0-D4ECCA2B5C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C86A-FAB6-4A0D-AEFB-94337B8C340F}" type="datetimeFigureOut">
              <a:rPr lang="cs-CZ" smtClean="0"/>
              <a:pPr/>
              <a:t>23. 3. 2015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6DD9-99CF-4023-83A0-D4ECCA2B5C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C86A-FAB6-4A0D-AEFB-94337B8C340F}" type="datetimeFigureOut">
              <a:rPr lang="cs-CZ" smtClean="0"/>
              <a:pPr/>
              <a:t>23. 3. 2015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5E6DD9-99CF-4023-83A0-D4ECCA2B5C5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ADC86A-FAB6-4A0D-AEFB-94337B8C340F}" type="datetimeFigureOut">
              <a:rPr lang="cs-CZ" smtClean="0"/>
              <a:pPr/>
              <a:t>23. 3. 2015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5E6DD9-99CF-4023-83A0-D4ECCA2B5C5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817440"/>
            <a:ext cx="8291264" cy="50405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1</a:t>
            </a:r>
            <a:r>
              <a:rPr lang="cs-CZ" sz="2800" dirty="0" smtClean="0"/>
              <a:t>. V rámci </a:t>
            </a:r>
            <a:r>
              <a:rPr lang="cs-CZ" sz="2800" dirty="0" err="1" smtClean="0"/>
              <a:t>Geoparku</a:t>
            </a:r>
            <a:r>
              <a:rPr lang="cs-CZ" sz="2800" dirty="0" smtClean="0"/>
              <a:t> Český ráj existuje mnoho hranic (hranice krajů, ORP, obcí, </a:t>
            </a:r>
            <a:r>
              <a:rPr lang="cs-CZ" sz="2800" dirty="0" err="1" smtClean="0"/>
              <a:t>mikroregionů</a:t>
            </a:r>
            <a:r>
              <a:rPr lang="cs-CZ" sz="2800" dirty="0" smtClean="0"/>
              <a:t>, MAS, CHKO Český ráj, turistický region Český ráj) – úkolem všech partnerů je překonávat tyto hranice.</a:t>
            </a:r>
          </a:p>
          <a:p>
            <a:pPr>
              <a:buNone/>
            </a:pPr>
            <a:r>
              <a:rPr lang="cs-CZ" sz="2800" dirty="0" smtClean="0"/>
              <a:t>2. </a:t>
            </a:r>
            <a:r>
              <a:rPr lang="cs-CZ" sz="2800" dirty="0" err="1" smtClean="0"/>
              <a:t>Geopark</a:t>
            </a:r>
            <a:r>
              <a:rPr lang="cs-CZ" sz="2800" dirty="0" smtClean="0"/>
              <a:t> není financován ze strany státu – musí docházet k podpoře iniciativ zezdola, důraz na větší spolupráci s veřejnou správou, podnikateli neziskovými organizacemi.</a:t>
            </a:r>
            <a:endParaRPr lang="cs-CZ" sz="2800" b="1" dirty="0" smtClean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544" y="980728"/>
            <a:ext cx="8136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/>
              <a:t>Závěry z workshopu a exkurze ve Švédsku</a:t>
            </a:r>
            <a:endParaRPr lang="cs-CZ" sz="3200" b="1" u="sng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908720"/>
            <a:ext cx="8568952" cy="504056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3000" dirty="0" smtClean="0"/>
              <a:t>3. Pokračovat v osvětě veřejnosti o </a:t>
            </a:r>
            <a:r>
              <a:rPr lang="cs-CZ" sz="3000" dirty="0" err="1" smtClean="0"/>
              <a:t>Geoparku</a:t>
            </a:r>
            <a:r>
              <a:rPr lang="cs-CZ" sz="3000" dirty="0" smtClean="0"/>
              <a:t> Český ráj, zejména dětí a mládeže, pokračovat v budování a propagaci značky „</a:t>
            </a:r>
            <a:r>
              <a:rPr lang="cs-CZ" sz="3000" dirty="0" err="1" smtClean="0"/>
              <a:t>Geopark</a:t>
            </a:r>
            <a:r>
              <a:rPr lang="cs-CZ" sz="3000" dirty="0" smtClean="0"/>
              <a:t> Český ráj</a:t>
            </a:r>
            <a:r>
              <a:rPr lang="cs-CZ" sz="3000" dirty="0" smtClean="0"/>
              <a:t>“.</a:t>
            </a: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4</a:t>
            </a:r>
            <a:r>
              <a:rPr lang="cs-CZ" sz="3000" dirty="0" smtClean="0"/>
              <a:t>. Využít </a:t>
            </a:r>
            <a:r>
              <a:rPr lang="cs-CZ" sz="3000" dirty="0" smtClean="0"/>
              <a:t>potenciálu území </a:t>
            </a:r>
            <a:r>
              <a:rPr lang="cs-CZ" sz="3000" dirty="0" smtClean="0"/>
              <a:t>pro tvorbu nových nabídek </a:t>
            </a:r>
            <a:r>
              <a:rPr lang="cs-CZ" sz="3000" dirty="0" smtClean="0"/>
              <a:t>a to </a:t>
            </a:r>
            <a:r>
              <a:rPr lang="cs-CZ" sz="3000" dirty="0" smtClean="0"/>
              <a:t>i netradičních </a:t>
            </a:r>
            <a:r>
              <a:rPr lang="cs-CZ" sz="3000" dirty="0" smtClean="0"/>
              <a:t>nebo </a:t>
            </a:r>
            <a:r>
              <a:rPr lang="cs-CZ" sz="3000" dirty="0" smtClean="0"/>
              <a:t>pro úzce zaměřené skupiny </a:t>
            </a:r>
            <a:r>
              <a:rPr lang="cs-CZ" sz="3000" dirty="0" smtClean="0"/>
              <a:t>(např. pro zájemce </a:t>
            </a:r>
            <a:r>
              <a:rPr lang="cs-CZ" sz="3000" dirty="0" smtClean="0"/>
              <a:t>o ptactvo Českého </a:t>
            </a:r>
            <a:r>
              <a:rPr lang="cs-CZ" sz="3000" dirty="0" smtClean="0"/>
              <a:t>ráje).</a:t>
            </a:r>
            <a:endParaRPr lang="cs-CZ" sz="3000" dirty="0" smtClean="0"/>
          </a:p>
          <a:p>
            <a:pPr marL="514350" indent="-514350">
              <a:buNone/>
            </a:pPr>
            <a:r>
              <a:rPr lang="cs-CZ" sz="3000" dirty="0" smtClean="0"/>
              <a:t>5. Zvýšit </a:t>
            </a:r>
            <a:r>
              <a:rPr lang="cs-CZ" sz="3000" dirty="0" smtClean="0"/>
              <a:t>přístupnost objektů a služeb pro hendikepované (</a:t>
            </a:r>
            <a:r>
              <a:rPr lang="cs-CZ" sz="3000" dirty="0" smtClean="0"/>
              <a:t>bezbariérovost).</a:t>
            </a:r>
          </a:p>
          <a:p>
            <a:pPr>
              <a:buNone/>
            </a:pPr>
            <a:r>
              <a:rPr lang="cs-CZ" sz="3000" dirty="0" smtClean="0"/>
              <a:t>6</a:t>
            </a:r>
            <a:r>
              <a:rPr lang="cs-CZ" sz="3000" dirty="0" smtClean="0"/>
              <a:t>. Udržet kvalitu přírodního, historického a kulturního dědictví </a:t>
            </a:r>
            <a:r>
              <a:rPr lang="cs-CZ" sz="3000" dirty="0" smtClean="0"/>
              <a:t>na </a:t>
            </a:r>
            <a:r>
              <a:rPr lang="cs-CZ" sz="3000" dirty="0" smtClean="0"/>
              <a:t>území </a:t>
            </a:r>
            <a:r>
              <a:rPr lang="cs-CZ" sz="3000" dirty="0" err="1" smtClean="0"/>
              <a:t>Geoparku</a:t>
            </a:r>
            <a:r>
              <a:rPr lang="cs-CZ" sz="3000" dirty="0" smtClean="0"/>
              <a:t> Český ráj </a:t>
            </a:r>
            <a:r>
              <a:rPr lang="cs-CZ" sz="3000" dirty="0" smtClean="0"/>
              <a:t>(mnoho atraktivit na malém území</a:t>
            </a:r>
            <a:r>
              <a:rPr lang="cs-CZ" sz="3000" dirty="0" smtClean="0"/>
              <a:t>).</a:t>
            </a:r>
            <a:endParaRPr lang="cs-CZ" sz="30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164</Words>
  <Application>Microsoft Office PowerPoint</Application>
  <PresentationFormat>Předvádění na obrazovce (4:3)</PresentationFormat>
  <Paragraphs>7</Paragraphs>
  <Slides>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3" baseType="lpstr">
      <vt:lpstr>Motiv sady Office</vt:lpstr>
      <vt:lpstr>Snímek 1</vt:lpstr>
      <vt:lpstr>Snímek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Helena Červová</dc:creator>
  <cp:lastModifiedBy>Uživatel</cp:lastModifiedBy>
  <cp:revision>9</cp:revision>
  <dcterms:created xsi:type="dcterms:W3CDTF">2013-08-28T11:43:34Z</dcterms:created>
  <dcterms:modified xsi:type="dcterms:W3CDTF">2015-03-23T15:21:36Z</dcterms:modified>
</cp:coreProperties>
</file>